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5" r:id="rId3"/>
    <p:sldId id="267" r:id="rId4"/>
    <p:sldId id="262" r:id="rId5"/>
    <p:sldId id="264" r:id="rId6"/>
    <p:sldId id="257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25B75-21EE-4D17-A96E-60424AE15EE2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24E14-8763-46C8-9464-671BD8561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766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4E14-8763-46C8-9464-671BD85612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45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24E14-8763-46C8-9464-671BD85612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0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936104"/>
          </a:xfrm>
        </p:spPr>
        <p:txBody>
          <a:bodyPr>
            <a:normAutofit/>
          </a:bodyPr>
          <a:lstStyle/>
          <a:p>
            <a:r>
              <a:rPr lang="uk-UA" sz="1800" smtClean="0">
                <a:solidFill>
                  <a:schemeClr val="accent4">
                    <a:lumMod val="75000"/>
                  </a:schemeClr>
                </a:solidFill>
              </a:rPr>
              <a:t>Державний навчальни</a:t>
            </a:r>
            <a:r>
              <a:rPr lang="ru-RU" sz="1800" smtClean="0">
                <a:solidFill>
                  <a:schemeClr val="accent4">
                    <a:lumMod val="75000"/>
                  </a:schemeClr>
                </a:solidFill>
              </a:rPr>
              <a:t>й заклад</a:t>
            </a:r>
            <a:br>
              <a:rPr lang="ru-RU" sz="180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800" smtClean="0">
                <a:solidFill>
                  <a:schemeClr val="accent4">
                    <a:lumMod val="75000"/>
                  </a:schemeClr>
                </a:solidFill>
              </a:rPr>
              <a:t> “</a:t>
            </a:r>
            <a:r>
              <a:rPr lang="uk-UA" sz="1800" smtClean="0">
                <a:solidFill>
                  <a:schemeClr val="accent4">
                    <a:lumMod val="75000"/>
                  </a:schemeClr>
                </a:solidFill>
              </a:rPr>
              <a:t>Кропивницький професійний ліцей побутового обслуговування”</a:t>
            </a:r>
            <a:br>
              <a:rPr lang="uk-UA" sz="1800" smtClean="0">
                <a:solidFill>
                  <a:schemeClr val="accent4">
                    <a:lumMod val="75000"/>
                  </a:schemeClr>
                </a:solidFill>
              </a:rPr>
            </a:br>
            <a:endParaRPr lang="uk-UA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uk-UA" sz="4400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 про проходження курсів підвищення кваліфікації </a:t>
            </a:r>
            <a:endParaRPr lang="uk-UA" sz="4400" i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«ДЗВО </a:t>
            </a:r>
            <a:r>
              <a:rPr lang="uk-UA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«УМО»  </a:t>
            </a:r>
            <a:r>
              <a:rPr lang="uk-UA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Білоцерківський інститут неперервної професійної освіти»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1" y="4797152"/>
            <a:ext cx="30171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Підготувала: </a:t>
            </a:r>
            <a:endParaRPr lang="uk-UA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майстер </a:t>
            </a:r>
            <a:endParaRPr lang="uk-UA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виробничого навчання</a:t>
            </a:r>
          </a:p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першої </a:t>
            </a: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категорії» </a:t>
            </a:r>
          </a:p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Швидка Наталія Вікторівна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54037"/>
            <a:ext cx="2088232" cy="226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70564"/>
            <a:ext cx="1794644" cy="179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2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" t="26738" r="51148" b="14542"/>
          <a:stretch/>
        </p:blipFill>
        <p:spPr bwMode="auto">
          <a:xfrm>
            <a:off x="0" y="404664"/>
            <a:ext cx="580610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37" y="864790"/>
            <a:ext cx="3617032" cy="271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60"/>
          <a:stretch/>
        </p:blipFill>
        <p:spPr bwMode="auto">
          <a:xfrm>
            <a:off x="5521037" y="3573016"/>
            <a:ext cx="36340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2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067904" cy="580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ru-RU" sz="4000" b="1" dirty="0" smtClean="0"/>
              <a:t> </a:t>
            </a:r>
            <a:r>
              <a:rPr lang="uk-UA" altLang="ru-RU" sz="4000" b="1" dirty="0" smtClean="0"/>
              <a:t>ІІ </a:t>
            </a:r>
            <a:r>
              <a:rPr lang="uk-UA" altLang="ru-RU" sz="4000" b="1" dirty="0" smtClean="0"/>
              <a:t>етап - написання  випускної </a:t>
            </a:r>
            <a:r>
              <a:rPr lang="uk-UA" altLang="ru-RU" sz="4000" b="1" dirty="0" smtClean="0"/>
              <a:t>роботи</a:t>
            </a:r>
            <a:endParaRPr lang="ru-RU" altLang="ru-RU" sz="4000" b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6056" y="2057400"/>
            <a:ext cx="3119264" cy="48006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uk-UA" altLang="ru-RU" sz="1800" b="1" dirty="0" smtClean="0"/>
              <a:t> </a:t>
            </a:r>
            <a:r>
              <a:rPr lang="uk-UA" altLang="ru-RU" sz="1800" b="1" i="1" dirty="0" smtClean="0"/>
              <a:t>Тему обирали з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uk-UA" altLang="ru-RU" sz="1800" b="1" i="1" dirty="0" smtClean="0"/>
              <a:t>наступних модулів: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uk-UA" altLang="ru-RU" sz="1800" b="1" dirty="0" smtClean="0"/>
              <a:t>1. Методика професійно-практичної підготовки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uk-UA" altLang="ru-RU" sz="1800" b="1" dirty="0" smtClean="0"/>
              <a:t>2. Педагогіка або психологія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uk-UA" altLang="ru-RU" sz="1800" b="1" dirty="0" smtClean="0"/>
              <a:t>3. Економіко-правові питання, охорона праці, інформаційні  технології</a:t>
            </a:r>
            <a:endParaRPr lang="uk-UA" altLang="ru-RU" sz="1800" b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4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96280"/>
            <a:ext cx="3021636" cy="244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960"/>
            <a:ext cx="4091115" cy="577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64" y="1535692"/>
            <a:ext cx="2711839" cy="222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486" y="130059"/>
            <a:ext cx="7128792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ІІІ   </a:t>
            </a:r>
            <a:r>
              <a:rPr lang="ru-RU" sz="2000" b="1" i="1" cap="all" dirty="0" err="1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етап</a:t>
            </a:r>
            <a:r>
              <a:rPr lang="ru-RU" sz="2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uk-UA" sz="2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-  заняття згідно розкладу </a:t>
            </a:r>
            <a:r>
              <a:rPr lang="ru-RU" sz="2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  </a:t>
            </a:r>
            <a:r>
              <a:rPr lang="uk-UA" sz="2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дистанційною  </a:t>
            </a:r>
            <a:r>
              <a:rPr lang="ru-RU" sz="2000" b="1" i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формою   Навчання (онлайн)</a:t>
            </a:r>
            <a:endParaRPr lang="ru-RU" sz="2000" b="1" i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79" y="1556792"/>
            <a:ext cx="2801807" cy="223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79" y="3896279"/>
            <a:ext cx="2803632" cy="244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6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56" y="4179763"/>
            <a:ext cx="3057219" cy="2442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643" y="1268760"/>
            <a:ext cx="51104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▪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алгоритми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та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комунікація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вчителів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учнів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▪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uk-UA" i="1" dirty="0" err="1" smtClean="0">
                <a:solidFill>
                  <a:schemeClr val="accent1">
                    <a:lumMod val="50000"/>
                  </a:schemeClr>
                </a:solidFill>
              </a:rPr>
              <a:t>сихологія</a:t>
            </a: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особистості;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▪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набір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сервісів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специфіка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їх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використання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▪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підготовка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конкурентоспроможного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фахівця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умовах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модернізації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професійної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(ПТ)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освіти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▪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еханізм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соціального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захисту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педагогічних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працівників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ЗП(ПТ)О;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▪ </a:t>
            </a: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дидактика професійної</a:t>
            </a:r>
          </a:p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 освіти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умовах </a:t>
            </a:r>
            <a:endParaRPr lang="uk-UA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виробництва</a:t>
            </a:r>
            <a:r>
              <a:rPr lang="uk-UA" i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практико-</a:t>
            </a:r>
          </a:p>
          <a:p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зорієнтований аспект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98" y="1321172"/>
            <a:ext cx="401161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47919"/>
            <a:ext cx="814862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семінарських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заняттях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та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науково-практичних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конференціях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обговорювали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такі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питання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5" y="2453230"/>
            <a:ext cx="3992563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4011613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3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6064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260648"/>
            <a:ext cx="75949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▪ Стали учасниками освітнього івенту БІНПО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кий в період проведення обмежувальних заходів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відбувається щочетверга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uk-UA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▪ Отримали інформацію про Віртуальну школу педагогічного 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коучінгу за посиланням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</a:t>
            </a:r>
            <a:r>
              <a:rPr lang="uk-UA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//profosvita.org/course/view.php</a:t>
            </a:r>
            <a:r>
              <a:rPr lang="uk-UA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id=334</a:t>
            </a:r>
            <a:endParaRPr lang="uk-UA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▪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Отримали посилання</a:t>
            </a:r>
            <a:r>
              <a:rPr lang="uk-UA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на оглядові освітні серіали 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:/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/osvita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.diia.gov.ua/</a:t>
            </a:r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545816" cy="350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5233780" cy="405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"/>
          <a:stretch/>
        </p:blipFill>
        <p:spPr bwMode="auto">
          <a:xfrm>
            <a:off x="338026" y="978802"/>
            <a:ext cx="5832648" cy="474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247919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5628" y="1368581"/>
            <a:ext cx="2808312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Члени комісії: </a:t>
            </a:r>
          </a:p>
          <a:p>
            <a:r>
              <a:rPr lang="uk-UA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професор Сидоренко В.В.,</a:t>
            </a:r>
          </a:p>
          <a:p>
            <a:r>
              <a:rPr lang="uk-UA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 Соболєва </a:t>
            </a:r>
            <a:r>
              <a:rPr lang="uk-UA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С.В., </a:t>
            </a:r>
            <a:endParaRPr lang="uk-UA" sz="16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викладач Денисова А.</a:t>
            </a:r>
            <a:r>
              <a:rPr lang="ru-RU" sz="1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</a:t>
            </a:r>
          </a:p>
          <a:p>
            <a:endParaRPr lang="uk-UA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uk-UA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251" y="5701311"/>
            <a:ext cx="8473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Всі слухачі підготували доповіді, в яких стисло представили зміст теоретичної та     практичної частин, висновки, перспективи подальших досліджень.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3473" y="247445"/>
            <a:ext cx="78243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Захист випускних робіт  проходив </a:t>
            </a:r>
            <a:r>
              <a:rPr lang="ru-RU" sz="2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онлайн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28" y="3212976"/>
            <a:ext cx="2782891" cy="153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2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252</TotalTime>
  <Words>239</Words>
  <Application>Microsoft Office PowerPoint</Application>
  <PresentationFormat>Экран (4:3)</PresentationFormat>
  <Paragraphs>45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Державний навчальний заклад  “Кропивницький професійний ліцей побутового обслуговування” </vt:lpstr>
      <vt:lpstr>Презентация PowerPoint</vt:lpstr>
      <vt:lpstr> ІІ етап - написання  випускної роботи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Tkachuk</cp:lastModifiedBy>
  <cp:revision>27</cp:revision>
  <dcterms:created xsi:type="dcterms:W3CDTF">2020-05-04T16:03:38Z</dcterms:created>
  <dcterms:modified xsi:type="dcterms:W3CDTF">2020-05-05T13:55:48Z</dcterms:modified>
</cp:coreProperties>
</file>